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A81E-B7CB-82D9-6CB7-D8A5420D6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C1CB7-35E7-74FA-ABC1-78C82E82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8A391-EB89-52B3-AFF3-BB351BE6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9D40-9442-DC46-BD18-B4979C31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1E6F6-BD9D-540D-6E9B-18CE9FD7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0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2AC5-4BE5-0FAB-4C81-D0CDEC77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C4A4F-CB6C-9A83-D4DB-9F8A23562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61A7-28AE-1470-DEE0-B5560957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0754-6ED3-51B9-6B20-B6A4D76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F5F38-982F-0F77-42F1-7AA8193E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2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35AE1-84B0-8779-3625-89659E90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C5451-810B-6776-C399-E0BC7EA4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67774-BCEB-D0C8-735F-8120DB0C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DAA3-F1D1-6916-1FA1-82DC355D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B26E-30D2-2497-45B4-6007DE1A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3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7384-D955-1E23-3E53-320F643C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20FF-78E7-CE5F-DADD-D06DAC48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4D0E2-D954-4F4D-1019-E73F90C9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62DB-DAFB-F6D8-2F13-45A69DD4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14C30-6A55-8B72-3069-5E617A57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8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F124-5DA1-9EE7-7993-BFE93233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2E495-A4FD-71C6-06B5-89E0CF0D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A570-C56C-FF60-FC79-989D2B8D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2783-2D93-58BF-6D1C-C2D3F450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10B3-3843-71FF-BCD1-0659AEC3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7FAD-7CC6-5AEC-EB6B-8140AE36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3A02-9942-55CB-65F0-EB361D39D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C7407-18F6-344D-A6C2-A5CA58CA0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BF763-9FE9-AF6E-CC28-6AD16479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54D3C-73AB-D711-167C-F92D2483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A9DA9-BD3B-FCEA-9CD5-53FE1227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5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068D-B850-9876-EF92-75101FD6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37148-597A-1787-5CDD-C18889193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8D1EA-5423-9A4C-AD60-7C97A75F4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198FC-7CAB-EDFC-C61F-0C6169AA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129F4-0780-BFAB-239B-0B50EFBEB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FCC54-31A4-9EC2-0BF5-DC9A6CC5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18F6D-AA72-9A01-BB89-77EF8D86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75802-F812-325A-0FD4-13C970FB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68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D246-7EAB-520C-553A-95B12226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33E0C-119C-6B5E-B07A-17DD60E2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A664D-9023-23DF-47B1-8F86708C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FF2E-91AC-5091-C3CB-1E79FAD3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08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4D5B6-D6E7-7735-456F-00965B72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6C50B-657A-A254-90F6-EE02F1B5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C0412-6E66-B8A2-A617-71E59538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43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A195-8945-299C-720F-E7B7C844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B80C-8666-0101-AF27-27A6C6D3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51C16-C156-95B5-040B-D149E5488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F97F1-3322-2BB9-E7D9-46A232B8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877E0-6E64-18B5-E1FA-D8B2402A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A9D8-D1A0-583B-DC30-CC061CA5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45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B808-FED2-BB19-D460-6C12FF8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696BC-CBC9-F915-D026-B31E69ABD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EE9FB-97C5-71E3-C0C7-BC0879E11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3046F-DC2A-2879-831C-FB41CD0E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3536D-52DB-BFCE-6DDC-7CBE7BE0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45215-D85A-8542-0F22-1F9D90D0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7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BBAF4-487A-0EB3-D0ED-F50F4C18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81BD-962A-AECD-8B87-CF43A605E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735AC-A113-121D-D92E-86C0CFC92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C2CAA-4C35-4874-9910-6BC0143BD602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F1A2-5F64-5BAB-8D9C-61FA33491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325F-E666-1A85-1ED9-E9DB162F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94D27-E48B-4CF5-B3FA-F50551ABAF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0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569D7-A871-0925-67F9-7245D466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328180"/>
            <a:ext cx="8278380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Frisby</dc:creator>
  <cp:lastModifiedBy>Anastasia Frisby</cp:lastModifiedBy>
  <cp:revision>1</cp:revision>
  <dcterms:created xsi:type="dcterms:W3CDTF">2026-05-13T14:33:33Z</dcterms:created>
  <dcterms:modified xsi:type="dcterms:W3CDTF">2026-05-13T14:34:19Z</dcterms:modified>
</cp:coreProperties>
</file>