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1A81E-B7CB-82D9-6CB7-D8A5420D6B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2C1CB7-35E7-74FA-ABC1-78C82E8213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28A391-EB89-52B3-AFF3-BB351BE6A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C2CAA-4C35-4874-9910-6BC0143BD602}" type="datetimeFigureOut">
              <a:rPr lang="en-CA" smtClean="0"/>
              <a:t>2026-05-13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219D40-9442-DC46-BD18-B4979C316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1E6F6-BD9D-540D-6E9B-18CE9FD7F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94D27-E48B-4CF5-B3FA-F50551ABAF0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94002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12AC5-4BE5-0FAB-4C81-D0CDEC77B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7C4A4F-CB6C-9A83-D4DB-9F8A235625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3761A7-28AE-1470-DEE0-B5560957B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C2CAA-4C35-4874-9910-6BC0143BD602}" type="datetimeFigureOut">
              <a:rPr lang="en-CA" smtClean="0"/>
              <a:t>2026-05-13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910754-6ED3-51B9-6B20-B6A4D7636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7F5F38-982F-0F77-42F1-7AA8193E8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94D27-E48B-4CF5-B3FA-F50551ABAF0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63265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A35AE1-84B0-8779-3625-89659E909F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EC5451-810B-6776-C399-E0BC7EA4EC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967774-BCEB-D0C8-735F-8120DB0C8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C2CAA-4C35-4874-9910-6BC0143BD602}" type="datetimeFigureOut">
              <a:rPr lang="en-CA" smtClean="0"/>
              <a:t>2026-05-13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82DAA3-F1D1-6916-1FA1-82DC355D5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9AB26E-30D2-2497-45B4-6007DE1A7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94D27-E48B-4CF5-B3FA-F50551ABAF0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17327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F7384-D955-1E23-3E53-320F643CD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1D20FF-78E7-CE5F-DADD-D06DAC4898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C4D0E2-D954-4F4D-1019-E73F90C9B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C2CAA-4C35-4874-9910-6BC0143BD602}" type="datetimeFigureOut">
              <a:rPr lang="en-CA" smtClean="0"/>
              <a:t>2026-05-13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062DB-DAFB-F6D8-2F13-45A69DD49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614C30-6A55-8B72-3069-5E617A57F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94D27-E48B-4CF5-B3FA-F50551ABAF0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5891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FF124-5DA1-9EE7-7993-BFE932330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72E495-A4FD-71C6-06B5-89E0CF0D5B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0AA570-C56C-FF60-FC79-989D2B8DB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C2CAA-4C35-4874-9910-6BC0143BD602}" type="datetimeFigureOut">
              <a:rPr lang="en-CA" smtClean="0"/>
              <a:t>2026-05-13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752783-2D93-58BF-6D1C-C2D3F4502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310B3-3843-71FF-BCD1-0659AEC36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94D27-E48B-4CF5-B3FA-F50551ABAF0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7470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B7FAD-7CC6-5AEC-EB6B-8140AE36C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73A02-9942-55CB-65F0-EB361D39D0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DC7407-18F6-344D-A6C2-A5CA58CA03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6BF763-9FE9-AF6E-CC28-6AD164799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C2CAA-4C35-4874-9910-6BC0143BD602}" type="datetimeFigureOut">
              <a:rPr lang="en-CA" smtClean="0"/>
              <a:t>2026-05-13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C54D3C-73AB-D711-167C-F92D2483B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9A9DA9-BD3B-FCEA-9CD5-53FE12273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94D27-E48B-4CF5-B3FA-F50551ABAF0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16563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6068D-B850-9876-EF92-75101FD6F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337148-597A-1787-5CDD-C188891932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B8D1EA-5423-9A4C-AD60-7C97A75F41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E198FC-7CAB-EDFC-C61F-0C6169AAB3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3129F4-0780-BFAB-239B-0B50EFBEB6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AFCC54-31A4-9EC2-0BF5-DC9A6CC5D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C2CAA-4C35-4874-9910-6BC0143BD602}" type="datetimeFigureOut">
              <a:rPr lang="en-CA" smtClean="0"/>
              <a:t>2026-05-13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818F6D-AA72-9A01-BB89-77EF8D86D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B75802-F812-325A-0FD4-13C970FB5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94D27-E48B-4CF5-B3FA-F50551ABAF0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91682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CD246-7EAB-520C-553A-95B12226F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A33E0C-119C-6B5E-B07A-17DD60E26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C2CAA-4C35-4874-9910-6BC0143BD602}" type="datetimeFigureOut">
              <a:rPr lang="en-CA" smtClean="0"/>
              <a:t>2026-05-13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AA664D-9023-23DF-47B1-8F86708C5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56FF2E-91AC-5091-C3CB-1E79FAD30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94D27-E48B-4CF5-B3FA-F50551ABAF0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79087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44D5B6-D6E7-7735-456F-00965B72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C2CAA-4C35-4874-9910-6BC0143BD602}" type="datetimeFigureOut">
              <a:rPr lang="en-CA" smtClean="0"/>
              <a:t>2026-05-13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36C50B-657A-A254-90F6-EE02F1B5F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2C0412-6E66-B8A2-A617-71E59538A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94D27-E48B-4CF5-B3FA-F50551ABAF0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41430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FA195-8945-299C-720F-E7B7C8440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AB80C-8666-0101-AF27-27A6C6D36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651C16-C156-95B5-040B-D149E54884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AF97F1-3322-2BB9-E7D9-46A232B89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C2CAA-4C35-4874-9910-6BC0143BD602}" type="datetimeFigureOut">
              <a:rPr lang="en-CA" smtClean="0"/>
              <a:t>2026-05-13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5877E0-6E64-18B5-E1FA-D8B2402AB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67A9D8-D1A0-583B-DC30-CC061CA55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94D27-E48B-4CF5-B3FA-F50551ABAF0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17455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6B808-FED2-BB19-D460-6C12FF8D8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B696BC-CBC9-F915-D026-B31E69ABDE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9EE9FB-97C5-71E3-C0C7-BC0879E11F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83046F-DC2A-2879-831C-FB41CD0E4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C2CAA-4C35-4874-9910-6BC0143BD602}" type="datetimeFigureOut">
              <a:rPr lang="en-CA" smtClean="0"/>
              <a:t>2026-05-13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B3536D-52DB-BFCE-6DDC-7CBE7BE04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445215-D85A-8542-0F22-1F9D90D0B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94D27-E48B-4CF5-B3FA-F50551ABAF0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27721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CBBAF4-487A-0EB3-D0ED-F50F4C185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9F81BD-962A-AECD-8B87-CF43A605E0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0735AC-A113-121D-D92E-86C0CFC926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7C2CAA-4C35-4874-9910-6BC0143BD602}" type="datetimeFigureOut">
              <a:rPr lang="en-CA" smtClean="0"/>
              <a:t>2026-05-13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54F1A2-5F64-5BAB-8D9C-61FA33491B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D325F-E666-1A85-1ED9-E9DB162FFC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994D27-E48B-4CF5-B3FA-F50551ABAF0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2028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30569D7-A871-0925-67F9-7245D466A3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810" y="328180"/>
            <a:ext cx="8278380" cy="620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288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Anastasia Frisby</dc:creator>
  <cp:lastModifiedBy>Anastasia Frisby</cp:lastModifiedBy>
  <cp:revision>1</cp:revision>
  <dcterms:created xsi:type="dcterms:W3CDTF">2026-05-13T14:33:33Z</dcterms:created>
  <dcterms:modified xsi:type="dcterms:W3CDTF">2026-05-13T14:34:19Z</dcterms:modified>
</cp:coreProperties>
</file>